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13674</TotalTime>
  <Words>309</Words>
  <Application>Microsoft Office PowerPoint</Application>
  <PresentationFormat>画面に合わせる (4:3)</PresentationFormat>
  <Paragraphs>71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49</cp:revision>
  <dcterms:created xsi:type="dcterms:W3CDTF">2017-05-28T13:28:46Z</dcterms:created>
  <dcterms:modified xsi:type="dcterms:W3CDTF">2017-12-08T08:02:43Z</dcterms:modified>
</cp:coreProperties>
</file>